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275213" cy="42803763"/>
  <p:notesSz cx="6858000" cy="9144000"/>
  <p:defaultTextStyle>
    <a:defPPr>
      <a:defRPr lang="nl-NL"/>
    </a:defPPr>
    <a:lvl1pPr algn="l" defTabSz="2097088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2097088" indent="-1639888" algn="l" defTabSz="2097088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4195763" indent="-3281363" algn="l" defTabSz="2097088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6292850" indent="-4921250" algn="l" defTabSz="2097088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8391525" indent="-6562725" algn="l" defTabSz="2097088" rtl="0" eaLnBrk="0" fontAlgn="base" hangingPunct="0">
      <a:spcBef>
        <a:spcPct val="0"/>
      </a:spcBef>
      <a:spcAft>
        <a:spcPct val="0"/>
      </a:spcAft>
      <a:defRPr sz="83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83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83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83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83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188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7F0"/>
    <a:srgbClr val="FFFFFF"/>
    <a:srgbClr val="1D8DB0"/>
    <a:srgbClr val="E2007C"/>
    <a:srgbClr val="A9005D"/>
    <a:srgbClr val="D99423"/>
    <a:srgbClr val="FBAA29"/>
    <a:srgbClr val="B97F1C"/>
    <a:srgbClr val="DBE0E4"/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980" autoAdjust="0"/>
    <p:restoredTop sz="94635"/>
  </p:normalViewPr>
  <p:slideViewPr>
    <p:cSldViewPr snapToGrid="0" snapToObjects="1" showGuides="1">
      <p:cViewPr>
        <p:scale>
          <a:sx n="57" d="100"/>
          <a:sy n="57" d="100"/>
        </p:scale>
        <p:origin x="144" y="0"/>
      </p:cViewPr>
      <p:guideLst>
        <p:guide orient="horz" pos="13482"/>
        <p:guide pos="1883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1543052" y="10576800"/>
            <a:ext cx="27189894" cy="31093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1FE3E6-C8C4-8F51-BCF9-14459BE8F8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739367" y="3309160"/>
            <a:ext cx="6021200" cy="861774"/>
          </a:xfrm>
        </p:spPr>
        <p:txBody>
          <a:bodyPr wrap="none">
            <a:spAutoFit/>
          </a:bodyPr>
          <a:lstStyle>
            <a:lvl1pPr marL="0" indent="0" algn="r">
              <a:buNone/>
              <a:defRPr sz="49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DA145842-048E-D252-B5D1-63ABD9B9584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474022" y="5036358"/>
            <a:ext cx="7286545" cy="846386"/>
          </a:xfrm>
        </p:spPr>
        <p:txBody>
          <a:bodyPr wrap="none">
            <a:spAutoFit/>
          </a:bodyPr>
          <a:lstStyle>
            <a:lvl1pPr marL="0" indent="0" algn="r">
              <a:buNone/>
              <a:defRPr sz="49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your.email@address.com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2E9E27F-90DA-A5A2-9F4E-F10851278A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038475" y="4172759"/>
            <a:ext cx="2722092" cy="846386"/>
          </a:xfrm>
        </p:spPr>
        <p:txBody>
          <a:bodyPr wrap="none">
            <a:spAutoFit/>
          </a:bodyPr>
          <a:lstStyle>
            <a:lvl1pPr marL="0" indent="0" algn="r">
              <a:buNone/>
              <a:defRPr sz="49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Affiliation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6A3705D8-7A78-4084-9FC9-1F84598A070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221531" y="39311723"/>
            <a:ext cx="4053681" cy="3492040"/>
          </a:xfrm>
        </p:spPr>
        <p:txBody>
          <a:bodyPr>
            <a:normAutofit/>
          </a:bodyPr>
          <a:lstStyle>
            <a:lvl1pPr marL="0" indent="0" algn="r">
              <a:buNone/>
              <a:defRPr sz="22500" b="1">
                <a:solidFill>
                  <a:schemeClr val="tx2"/>
                </a:solidFill>
              </a:defRPr>
            </a:lvl1pPr>
          </a:lstStyle>
          <a:p>
            <a:pPr marL="0" marR="0" lvl="0" indent="0" algn="l" defTabSz="2097088" rtl="0" eaLnBrk="0" fontAlgn="base" latinLnBrk="0" hangingPunct="0">
              <a:lnSpc>
                <a:spcPct val="100000"/>
              </a:lnSpc>
              <a:spcBef>
                <a:spcPts val="2300"/>
              </a:spcBef>
              <a:spcAft>
                <a:spcPct val="0"/>
              </a:spcAft>
              <a:buClr>
                <a:srgbClr val="1D8DB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99</a:t>
            </a:r>
          </a:p>
        </p:txBody>
      </p:sp>
    </p:spTree>
    <p:extLst>
      <p:ext uri="{BB962C8B-B14F-4D97-AF65-F5344CB8AC3E}">
        <p14:creationId xmlns:p14="http://schemas.microsoft.com/office/powerpoint/2010/main" val="201113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8"/>
          <p:cNvSpPr>
            <a:spLocks noChangeArrowheads="1"/>
          </p:cNvSpPr>
          <p:nvPr userDrawn="1"/>
        </p:nvSpPr>
        <p:spPr bwMode="auto">
          <a:xfrm>
            <a:off x="4" y="0"/>
            <a:ext cx="30275209" cy="6159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/>
          <a:p>
            <a:pPr algn="ctr" eaLnBrk="1" hangingPunct="1"/>
            <a:endParaRPr lang="en-US" altLang="nl-NL" sz="2516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hthoek 10"/>
          <p:cNvSpPr/>
          <p:nvPr userDrawn="1"/>
        </p:nvSpPr>
        <p:spPr>
          <a:xfrm>
            <a:off x="0" y="1"/>
            <a:ext cx="30275213" cy="2771774"/>
          </a:xfrm>
          <a:prstGeom prst="rect">
            <a:avLst/>
          </a:prstGeom>
          <a:solidFill>
            <a:srgbClr val="DCE7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09809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1543051" y="7105866"/>
            <a:ext cx="27189898" cy="252376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543051" y="10576001"/>
            <a:ext cx="27189898" cy="31094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pic>
        <p:nvPicPr>
          <p:cNvPr id="8" name="Picture 7" descr="A logo of a building&#10;&#10;AI-generated content may be incorrect.">
            <a:extLst>
              <a:ext uri="{FF2B5EF4-FFF2-40B4-BE49-F238E27FC236}">
                <a16:creationId xmlns:a16="http://schemas.microsoft.com/office/drawing/2014/main" id="{F7E88A79-0065-141A-13F1-A5918FAAE87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1108" y="840771"/>
            <a:ext cx="11034306" cy="386200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2097088" rtl="0" eaLnBrk="0" fontAlgn="base" hangingPunct="0">
        <a:spcBef>
          <a:spcPct val="0"/>
        </a:spcBef>
        <a:spcAft>
          <a:spcPct val="0"/>
        </a:spcAft>
        <a:defRPr sz="15800" b="0" kern="1200">
          <a:solidFill>
            <a:schemeClr val="tx2"/>
          </a:solidFill>
          <a:latin typeface="Arial"/>
          <a:ea typeface="ＭＳ Ｐゴシック" pitchFamily="-111" charset="-128"/>
          <a:cs typeface="Arial"/>
        </a:defRPr>
      </a:lvl1pPr>
      <a:lvl2pPr algn="l" defTabSz="2097088" rtl="0" eaLnBrk="0" fontAlgn="base" hangingPunct="0">
        <a:spcBef>
          <a:spcPct val="0"/>
        </a:spcBef>
        <a:spcAft>
          <a:spcPct val="0"/>
        </a:spcAft>
        <a:defRPr sz="19000">
          <a:solidFill>
            <a:srgbClr val="158CAF"/>
          </a:solidFill>
          <a:latin typeface="Arial" pitchFamily="-111" charset="0"/>
          <a:ea typeface="ＭＳ Ｐゴシック" pitchFamily="-111" charset="-128"/>
          <a:cs typeface="Arial" panose="020B0604020202020204" pitchFamily="34" charset="0"/>
        </a:defRPr>
      </a:lvl2pPr>
      <a:lvl3pPr algn="l" defTabSz="2097088" rtl="0" eaLnBrk="0" fontAlgn="base" hangingPunct="0">
        <a:spcBef>
          <a:spcPct val="0"/>
        </a:spcBef>
        <a:spcAft>
          <a:spcPct val="0"/>
        </a:spcAft>
        <a:defRPr sz="19000">
          <a:solidFill>
            <a:srgbClr val="158CAF"/>
          </a:solidFill>
          <a:latin typeface="Arial" pitchFamily="-111" charset="0"/>
          <a:ea typeface="ＭＳ Ｐゴシック" pitchFamily="-111" charset="-128"/>
          <a:cs typeface="Arial" panose="020B0604020202020204" pitchFamily="34" charset="0"/>
        </a:defRPr>
      </a:lvl3pPr>
      <a:lvl4pPr algn="l" defTabSz="2097088" rtl="0" eaLnBrk="0" fontAlgn="base" hangingPunct="0">
        <a:spcBef>
          <a:spcPct val="0"/>
        </a:spcBef>
        <a:spcAft>
          <a:spcPct val="0"/>
        </a:spcAft>
        <a:defRPr sz="19000">
          <a:solidFill>
            <a:srgbClr val="158CAF"/>
          </a:solidFill>
          <a:latin typeface="Arial" pitchFamily="-111" charset="0"/>
          <a:ea typeface="ＭＳ Ｐゴシック" pitchFamily="-111" charset="-128"/>
          <a:cs typeface="Arial" panose="020B0604020202020204" pitchFamily="34" charset="0"/>
        </a:defRPr>
      </a:lvl4pPr>
      <a:lvl5pPr algn="l" defTabSz="2097088" rtl="0" eaLnBrk="0" fontAlgn="base" hangingPunct="0">
        <a:spcBef>
          <a:spcPct val="0"/>
        </a:spcBef>
        <a:spcAft>
          <a:spcPct val="0"/>
        </a:spcAft>
        <a:defRPr sz="19000">
          <a:solidFill>
            <a:srgbClr val="158CAF"/>
          </a:solidFill>
          <a:latin typeface="Arial" pitchFamily="-111" charset="0"/>
          <a:ea typeface="ＭＳ Ｐゴシック" pitchFamily="-111" charset="-128"/>
          <a:cs typeface="Arial" panose="020B0604020202020204" pitchFamily="34" charset="0"/>
        </a:defRPr>
      </a:lvl5pPr>
      <a:lvl6pPr marL="457200" algn="l" defTabSz="2097088" rtl="0" fontAlgn="base">
        <a:spcBef>
          <a:spcPct val="0"/>
        </a:spcBef>
        <a:spcAft>
          <a:spcPct val="0"/>
        </a:spcAft>
        <a:defRPr sz="19000">
          <a:solidFill>
            <a:srgbClr val="FFFFFF"/>
          </a:solidFill>
          <a:latin typeface="Arial" pitchFamily="-111" charset="0"/>
          <a:ea typeface="ＭＳ Ｐゴシック" pitchFamily="-111" charset="-128"/>
        </a:defRPr>
      </a:lvl6pPr>
      <a:lvl7pPr marL="914400" algn="l" defTabSz="2097088" rtl="0" fontAlgn="base">
        <a:spcBef>
          <a:spcPct val="0"/>
        </a:spcBef>
        <a:spcAft>
          <a:spcPct val="0"/>
        </a:spcAft>
        <a:defRPr sz="19000">
          <a:solidFill>
            <a:srgbClr val="FFFFFF"/>
          </a:solidFill>
          <a:latin typeface="Arial" pitchFamily="-111" charset="0"/>
          <a:ea typeface="ＭＳ Ｐゴシック" pitchFamily="-111" charset="-128"/>
        </a:defRPr>
      </a:lvl7pPr>
      <a:lvl8pPr marL="1371600" algn="l" defTabSz="2097088" rtl="0" fontAlgn="base">
        <a:spcBef>
          <a:spcPct val="0"/>
        </a:spcBef>
        <a:spcAft>
          <a:spcPct val="0"/>
        </a:spcAft>
        <a:defRPr sz="19000">
          <a:solidFill>
            <a:srgbClr val="FFFFFF"/>
          </a:solidFill>
          <a:latin typeface="Arial" pitchFamily="-111" charset="0"/>
          <a:ea typeface="ＭＳ Ｐゴシック" pitchFamily="-111" charset="-128"/>
        </a:defRPr>
      </a:lvl8pPr>
      <a:lvl9pPr marL="1828800" algn="l" defTabSz="2097088" rtl="0" fontAlgn="base">
        <a:spcBef>
          <a:spcPct val="0"/>
        </a:spcBef>
        <a:spcAft>
          <a:spcPct val="0"/>
        </a:spcAft>
        <a:defRPr sz="19000">
          <a:solidFill>
            <a:srgbClr val="FFFFFF"/>
          </a:solidFill>
          <a:latin typeface="Arial" pitchFamily="-111" charset="0"/>
          <a:ea typeface="ＭＳ Ｐゴシック" pitchFamily="-111" charset="-128"/>
        </a:defRPr>
      </a:lvl9pPr>
    </p:titleStyle>
    <p:bodyStyle>
      <a:lvl1pPr marL="1260000" indent="-1260000" algn="l" defTabSz="2097088" rtl="0" eaLnBrk="0" fontAlgn="base" hangingPunct="0">
        <a:spcBef>
          <a:spcPts val="2300"/>
        </a:spcBef>
        <a:spcAft>
          <a:spcPct val="0"/>
        </a:spcAft>
        <a:buClr>
          <a:srgbClr val="1D8DB0"/>
        </a:buClr>
        <a:buFont typeface="Arial" panose="020B0604020202020204" pitchFamily="34" charset="0"/>
        <a:buChar char="►"/>
        <a:defRPr sz="6000" kern="1200">
          <a:solidFill>
            <a:schemeClr val="tx1"/>
          </a:solidFill>
          <a:latin typeface="Arial"/>
          <a:ea typeface="ＭＳ Ｐゴシック" pitchFamily="-111" charset="-128"/>
          <a:cs typeface="Arial"/>
        </a:defRPr>
      </a:lvl1pPr>
      <a:lvl2pPr marL="2520000" indent="-630000" algn="l" defTabSz="2097088" rtl="0" eaLnBrk="0" fontAlgn="base" hangingPunct="0">
        <a:spcBef>
          <a:spcPts val="2300"/>
        </a:spcBef>
        <a:spcAft>
          <a:spcPct val="0"/>
        </a:spcAft>
        <a:buClr>
          <a:srgbClr val="1D8DB0"/>
        </a:buClr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Arial"/>
          <a:ea typeface="ＭＳ Ｐゴシック" pitchFamily="-111" charset="-128"/>
          <a:cs typeface="Arial"/>
        </a:defRPr>
      </a:lvl2pPr>
      <a:lvl3pPr marL="3780000" indent="-630000" algn="l" defTabSz="2097088" rtl="0" eaLnBrk="0" fontAlgn="base" hangingPunct="0">
        <a:spcBef>
          <a:spcPts val="2300"/>
        </a:spcBef>
        <a:spcAft>
          <a:spcPct val="0"/>
        </a:spcAft>
        <a:buClr>
          <a:srgbClr val="1D8DB0"/>
        </a:buClr>
        <a:buFont typeface="Arial" panose="020B0604020202020204" pitchFamily="34" charset="0"/>
        <a:buChar char="-"/>
        <a:defRPr sz="4800" kern="1200">
          <a:solidFill>
            <a:schemeClr val="tx1"/>
          </a:solidFill>
          <a:latin typeface="Arial"/>
          <a:ea typeface="ＭＳ Ｐゴシック" pitchFamily="-111" charset="-128"/>
          <a:cs typeface="Arial"/>
        </a:defRPr>
      </a:lvl3pPr>
      <a:lvl4pPr marL="5040000" indent="-630000" algn="l" defTabSz="2097088" rtl="0" eaLnBrk="0" fontAlgn="base" hangingPunct="0">
        <a:spcBef>
          <a:spcPts val="2300"/>
        </a:spcBef>
        <a:spcAft>
          <a:spcPct val="0"/>
        </a:spcAft>
        <a:buClr>
          <a:srgbClr val="1D8DB0"/>
        </a:buClr>
        <a:buFont typeface="Arial" panose="020B0604020202020204" pitchFamily="34" charset="0"/>
        <a:buChar char="-"/>
        <a:defRPr sz="4800" kern="1200">
          <a:solidFill>
            <a:schemeClr val="tx1"/>
          </a:solidFill>
          <a:latin typeface="Arial"/>
          <a:ea typeface="ＭＳ Ｐゴシック" pitchFamily="-111" charset="-128"/>
          <a:cs typeface="Arial"/>
        </a:defRPr>
      </a:lvl4pPr>
      <a:lvl5pPr marL="6300000" indent="-630000" algn="l" defTabSz="2097088" rtl="0" eaLnBrk="0" fontAlgn="base" hangingPunct="0">
        <a:spcBef>
          <a:spcPts val="2300"/>
        </a:spcBef>
        <a:spcAft>
          <a:spcPct val="0"/>
        </a:spcAft>
        <a:buClr>
          <a:srgbClr val="1D8DB0"/>
        </a:buClr>
        <a:buFont typeface="Arial" panose="020B0604020202020204" pitchFamily="34" charset="0"/>
        <a:buChar char="-"/>
        <a:defRPr sz="4800" kern="1200">
          <a:solidFill>
            <a:schemeClr val="tx1"/>
          </a:solidFill>
          <a:latin typeface="Arial"/>
          <a:ea typeface="ＭＳ Ｐゴシック" pitchFamily="-111" charset="-128"/>
          <a:cs typeface="Arial"/>
        </a:defRPr>
      </a:lvl5pPr>
      <a:lvl6pPr marL="11539499" indent="-1049045" algn="l" defTabSz="2098091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637590" indent="-1049045" algn="l" defTabSz="2098091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735681" indent="-1049045" algn="l" defTabSz="2098091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833772" indent="-1049045" algn="l" defTabSz="2098091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209809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98091" algn="l" defTabSz="209809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96182" algn="l" defTabSz="209809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94272" algn="l" defTabSz="209809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92363" algn="l" defTabSz="209809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90454" algn="l" defTabSz="209809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88545" algn="l" defTabSz="209809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86636" algn="l" defTabSz="209809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784726" algn="l" defTabSz="2098091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E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el 41">
            <a:extLst>
              <a:ext uri="{FF2B5EF4-FFF2-40B4-BE49-F238E27FC236}">
                <a16:creationId xmlns:a16="http://schemas.microsoft.com/office/drawing/2014/main" id="{D1477410-CB8D-4E12-AB4B-07276199D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6B2C991-E930-378D-C1F9-C6EC048DE29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43052" y="10576800"/>
            <a:ext cx="27189894" cy="31093200"/>
          </a:xfrm>
        </p:spPr>
        <p:txBody>
          <a:bodyPr/>
          <a:lstStyle/>
          <a:p>
            <a:r>
              <a:rPr lang="en-US" dirty="0"/>
              <a:t>Instructions:</a:t>
            </a:r>
          </a:p>
          <a:p>
            <a:r>
              <a:rPr lang="en-GB" dirty="0"/>
              <a:t>One poster panel will be allocated to each presenter.</a:t>
            </a:r>
          </a:p>
          <a:p>
            <a:r>
              <a:rPr lang="en-GB" dirty="0"/>
              <a:t>The recommended poster size is ISO A0, portrait orientation. Please (at least loosely) base your poster on the LaTeX or PowerPoint template provided by the EDCC 2025 organizers.</a:t>
            </a:r>
          </a:p>
          <a:p>
            <a:r>
              <a:rPr lang="en-GB" dirty="0"/>
              <a:t>Please update the poster ID in the lower right corner with the ID assigned in the poster-acceptance notification before printing.</a:t>
            </a:r>
            <a:endParaRPr lang="en-US" dirty="0"/>
          </a:p>
        </p:txBody>
      </p:sp>
      <p:sp>
        <p:nvSpPr>
          <p:cNvPr id="43" name="Textplatzhalter 42">
            <a:extLst>
              <a:ext uri="{FF2B5EF4-FFF2-40B4-BE49-F238E27FC236}">
                <a16:creationId xmlns:a16="http://schemas.microsoft.com/office/drawing/2014/main" id="{B765241E-743B-46F8-91A1-D9717D7B8E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4" name="Textplatzhalter 43">
            <a:extLst>
              <a:ext uri="{FF2B5EF4-FFF2-40B4-BE49-F238E27FC236}">
                <a16:creationId xmlns:a16="http://schemas.microsoft.com/office/drawing/2014/main" id="{0BDFB3EB-997B-42BD-BE0F-9AE2756171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5" name="Textplatzhalter 44">
            <a:extLst>
              <a:ext uri="{FF2B5EF4-FFF2-40B4-BE49-F238E27FC236}">
                <a16:creationId xmlns:a16="http://schemas.microsoft.com/office/drawing/2014/main" id="{BF5561EB-2A2B-4229-BA8F-412D8B51CF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6" name="Textplatzhalter 45">
            <a:extLst>
              <a:ext uri="{FF2B5EF4-FFF2-40B4-BE49-F238E27FC236}">
                <a16:creationId xmlns:a16="http://schemas.microsoft.com/office/drawing/2014/main" id="{2C9D9F65-1845-4691-8CF8-6A2B4F2BC8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lnSpcReduction="10000"/>
          </a:bodyPr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Custom 12">
      <a:dk1>
        <a:srgbClr val="000000"/>
      </a:dk1>
      <a:lt1>
        <a:srgbClr val="FFFFFF"/>
      </a:lt1>
      <a:dk2>
        <a:srgbClr val="1D8DB0"/>
      </a:dk2>
      <a:lt2>
        <a:srgbClr val="E5EDF4"/>
      </a:lt2>
      <a:accent1>
        <a:srgbClr val="1D8DB0"/>
      </a:accent1>
      <a:accent2>
        <a:srgbClr val="2F4D5D"/>
      </a:accent2>
      <a:accent3>
        <a:srgbClr val="52BDEC"/>
      </a:accent3>
      <a:accent4>
        <a:srgbClr val="466E87"/>
      </a:accent4>
      <a:accent5>
        <a:srgbClr val="E7B037"/>
      </a:accent5>
      <a:accent6>
        <a:srgbClr val="D4D842"/>
      </a:accent6>
      <a:hlink>
        <a:srgbClr val="466E87"/>
      </a:hlink>
      <a:folHlink>
        <a:srgbClr val="1D8DB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66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Office-thema</vt:lpstr>
      <vt:lpstr>PowerPoint Presentation</vt:lpstr>
    </vt:vector>
  </TitlesOfParts>
  <Company>Altera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Admin</dc:creator>
  <cp:lastModifiedBy>Rogerio De Lemos</cp:lastModifiedBy>
  <cp:revision>61</cp:revision>
  <dcterms:created xsi:type="dcterms:W3CDTF">2009-09-14T08:42:38Z</dcterms:created>
  <dcterms:modified xsi:type="dcterms:W3CDTF">2025-10-13T16:01:58Z</dcterms:modified>
</cp:coreProperties>
</file>